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2670" y="14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5992" y="214282"/>
            <a:ext cx="4214842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 </a:t>
            </a:r>
            <a:r>
              <a:rPr lang="fr-FR" sz="2200" dirty="0" smtClean="0"/>
              <a:t>Les astuces pour comprendre la météo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66" y="1071538"/>
            <a:ext cx="6286544" cy="7429552"/>
          </a:xfrm>
        </p:spPr>
        <p:txBody>
          <a:bodyPr>
            <a:normAutofit fontScale="400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En plus de ces bulletins, une observation du ciel et de l’altimètre va pouvoir vous aider. 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sz="2300" dirty="0" smtClean="0">
                <a:solidFill>
                  <a:schemeClr val="tx1"/>
                </a:solidFill>
              </a:rPr>
              <a:t>Savoir observer le ciel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sz="2500" u="sng" dirty="0" smtClean="0">
                <a:solidFill>
                  <a:schemeClr val="tx1"/>
                </a:solidFill>
              </a:rPr>
              <a:t>Il existe des signes avant-coureurs du temps, en observant le ciel</a:t>
            </a:r>
            <a:endParaRPr lang="fr-FR" sz="2000" u="sng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La présence d’un halo autour du soleil ou autour de la lune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de longues traînées persistantes laissées par les avions, indiquent la présence d’air humide et donc la probabilité d’un changement de temps. (c’était plus compliqué lors du confinement…)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Un changement net de la direction du vent, virant à l’opposé, doit aussi alerter. 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Un temps exagérément clair, lumineux, suit ou précède souvent une perturbation. 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Il est des signes d’alerte qu’il ne faut jamais négliger, car la perturbation est proche : en montagne, les nuages lenticulaires, reconnaissables à leurs formes de bicorne lorsqu’ils se forment sur les plus hauts sommets, annoncent toujours du mauvais temps.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En fonction de vos connaissances des lieux, vous savez à peu près qu’en fonction de la couleur des nuages, du sens du vent à tel ou tel endroit que le temps risque de changer.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400" dirty="0" smtClean="0"/>
              <a:t>Le comportement des animaux peut également nous aider.</a:t>
            </a:r>
            <a:endParaRPr lang="fr-FR" sz="2800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2" algn="l">
              <a:buClr>
                <a:schemeClr val="accent1"/>
              </a:buClr>
            </a:pPr>
            <a:r>
              <a:rPr lang="fr-FR" sz="2000" b="1" dirty="0" smtClean="0"/>
              <a:t>*  Le vol des oiseaux très en hauteur sera signe d’un temps qui devrait rester au beau.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 </a:t>
            </a:r>
          </a:p>
          <a:p>
            <a:pPr lvl="2" algn="l">
              <a:buClr>
                <a:schemeClr val="accent1"/>
              </a:buClr>
            </a:pPr>
            <a:r>
              <a:rPr lang="fr-FR" sz="2000" b="1" dirty="0" smtClean="0"/>
              <a:t>*  Le bétail également et notamment les vaches ont une attitude spécifique. Elles resteront groupées en cas de mauvais temps à venir. 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	* Si la température va baisser, elles se coucheront dans l’herbe pour rester au contact de la 	chaleur terrestre. À l’inverse elles resteront debout en cas de chaleur pour tenter de réguler leur 	température corporelle, ou trouveront à se coucher à l’ombre.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 </a:t>
            </a:r>
          </a:p>
          <a:p>
            <a:r>
              <a:rPr lang="fr-FR" sz="2300" dirty="0" smtClean="0">
                <a:solidFill>
                  <a:schemeClr val="tx1"/>
                </a:solidFill>
              </a:rPr>
              <a:t>En montagne, on peut utiliser son altimètre comme baromètre.</a:t>
            </a:r>
            <a:endParaRPr lang="fr-FR" sz="2500" dirty="0" smtClean="0">
              <a:solidFill>
                <a:schemeClr val="tx1"/>
              </a:solidFill>
            </a:endParaRPr>
          </a:p>
          <a:p>
            <a:r>
              <a:rPr lang="fr-FR" sz="2300" dirty="0" smtClean="0">
                <a:solidFill>
                  <a:schemeClr val="tx1"/>
                </a:solidFill>
              </a:rPr>
              <a:t>Si on reste à une altitude réelle inchangée, et que l’altimètre vous indique une altitude plus élevée, cela signifiera une baisse de pression, donc du mauvais temps. À l’inverse, un altimètre indiquant une baisse sera plutôt un signe de beau temps.</a:t>
            </a:r>
            <a:endParaRPr lang="fr-FR" sz="2500" dirty="0" smtClean="0">
              <a:solidFill>
                <a:schemeClr val="tx1"/>
              </a:solidFill>
            </a:endParaRPr>
          </a:p>
          <a:p>
            <a:r>
              <a:rPr lang="fr-FR" sz="2300" dirty="0" smtClean="0">
                <a:solidFill>
                  <a:schemeClr val="tx1"/>
                </a:solidFill>
              </a:rPr>
              <a:t>On peut le remarquer également avec un GPS lors de courses de vélo (le circuit ne change pas mais l’altitude oui !)</a:t>
            </a:r>
          </a:p>
          <a:p>
            <a:endParaRPr lang="fr-FR" sz="2500" dirty="0" smtClean="0">
              <a:solidFill>
                <a:schemeClr val="tx1"/>
              </a:solidFill>
            </a:endParaRPr>
          </a:p>
          <a:p>
            <a:r>
              <a:rPr lang="fr-FR" sz="2300" dirty="0" smtClean="0">
                <a:solidFill>
                  <a:schemeClr val="tx1"/>
                </a:solidFill>
              </a:rPr>
              <a:t>N’oubliez pas le baromètre, outil précieux de nos anciens …..</a:t>
            </a:r>
          </a:p>
          <a:p>
            <a:endParaRPr lang="fr-FR" sz="2300" smtClean="0">
              <a:solidFill>
                <a:schemeClr val="tx1"/>
              </a:solidFill>
            </a:endParaRPr>
          </a:p>
          <a:p>
            <a:endParaRPr lang="fr-FR" sz="2500" dirty="0" smtClean="0">
              <a:solidFill>
                <a:schemeClr val="tx1"/>
              </a:solidFill>
            </a:endParaRPr>
          </a:p>
          <a:p>
            <a:r>
              <a:rPr lang="fr-FR" sz="2300" dirty="0" smtClean="0">
                <a:solidFill>
                  <a:schemeClr val="tx1"/>
                </a:solidFill>
              </a:rPr>
              <a:t>Tout ceci vous permettra de réussir votre randonnée, et de partir avec ce qu’il vous faudra pour supporter la chaleur, ou les intempéries.</a:t>
            </a:r>
            <a:endParaRPr lang="fr-FR" sz="2500" dirty="0" smtClean="0">
              <a:solidFill>
                <a:schemeClr val="tx1"/>
              </a:solidFill>
            </a:endParaRPr>
          </a:p>
          <a:p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3314" name="Picture 2" descr="C:\Users\CDRP24\Documents\Mes Documents\Logos\Dordogne\Logo CDRP24 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26058" cy="928662"/>
          </a:xfrm>
          <a:prstGeom prst="rect">
            <a:avLst/>
          </a:prstGeom>
          <a:noFill/>
        </p:spPr>
      </p:pic>
      <p:pic>
        <p:nvPicPr>
          <p:cNvPr id="1026" name="Picture 2" descr="C:\Users\CDRP24\Documents\Mes Documents\Logos\logos partenaires\Logo Ici Périgor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4" y="8181975"/>
            <a:ext cx="1371600" cy="96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25</Words>
  <PresentationFormat>Affichage à l'écran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 Les astuces pour comprendre la météo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BÉNÉVOLAT</dc:title>
  <dc:creator>CDRP24</dc:creator>
  <cp:lastModifiedBy>CDRP24</cp:lastModifiedBy>
  <cp:revision>5</cp:revision>
  <dcterms:created xsi:type="dcterms:W3CDTF">2026-03-05T13:52:37Z</dcterms:created>
  <dcterms:modified xsi:type="dcterms:W3CDTF">2026-03-05T14:55:22Z</dcterms:modified>
</cp:coreProperties>
</file>