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7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5992" y="214282"/>
            <a:ext cx="4214842" cy="42862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        </a:t>
            </a:r>
            <a:r>
              <a:rPr lang="fr-FR" smtClean="0"/>
              <a:t>LE BÉNÉVOLAT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8" y="1285820"/>
            <a:ext cx="5286412" cy="7501022"/>
          </a:xfrm>
        </p:spPr>
        <p:txBody>
          <a:bodyPr>
            <a:normAutofit fontScale="55000" lnSpcReduction="2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C’est le socle du milieu associatif et ces petites mains bénévoles sont présentes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 * dans les clubs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au comité départemental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au comité régional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à la Fédération (où il n’y a pas que des salariés)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Sans oublier toutes les autres associations sportives, culturelles .... dans les communes.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Certes dans le domaine de la randonnée, la plupart sont des retraités, mais cela apporte une grande diversité de profils professionnels.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Ce qui fait que tout le monde a la possibilité d’apporter sa pierre à l’édifice, en fonction de ses capacités, de ses connaissances et expériences.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Ceux qui sont engagés auprès des associations ont compris l’intérêt de cela afin de ne pas être seulement des consommateurs, mais être aussi acteurs.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Car sans bénévoles, pas d’associations, sans associations aucune activité. Ou alors individuelle ……..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Ils donnent de leur temps et certains, se forment, forment, des animateurs, des baliseurs …, forment ces formateurs par exemple.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</a:p>
          <a:p>
            <a:r>
              <a:rPr lang="fr-FR" u="sng" dirty="0" smtClean="0">
                <a:solidFill>
                  <a:schemeClr val="tx1"/>
                </a:solidFill>
              </a:rPr>
              <a:t>Clubs :</a:t>
            </a:r>
            <a:r>
              <a:rPr lang="fr-FR" dirty="0" smtClean="0">
                <a:solidFill>
                  <a:schemeClr val="tx1"/>
                </a:solidFill>
              </a:rPr>
              <a:t> Dirigeants et animateurs : 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</a:t>
            </a:r>
            <a:r>
              <a:rPr lang="fr-FR" dirty="0" err="1" smtClean="0">
                <a:solidFill>
                  <a:schemeClr val="tx1"/>
                </a:solidFill>
              </a:rPr>
              <a:t>Rando</a:t>
            </a:r>
            <a:r>
              <a:rPr lang="fr-FR" dirty="0" smtClean="0">
                <a:solidFill>
                  <a:schemeClr val="tx1"/>
                </a:solidFill>
              </a:rPr>
              <a:t> Classique - </a:t>
            </a:r>
            <a:r>
              <a:rPr lang="fr-FR" dirty="0" err="1" smtClean="0">
                <a:solidFill>
                  <a:schemeClr val="tx1"/>
                </a:solidFill>
              </a:rPr>
              <a:t>Rando</a:t>
            </a:r>
            <a:r>
              <a:rPr lang="fr-FR" dirty="0" smtClean="0">
                <a:solidFill>
                  <a:schemeClr val="tx1"/>
                </a:solidFill>
              </a:rPr>
              <a:t> Santé - Marche Nordique - Montagne  </a:t>
            </a:r>
          </a:p>
          <a:p>
            <a:r>
              <a:rPr lang="fr-FR" u="sng" dirty="0" smtClean="0">
                <a:solidFill>
                  <a:schemeClr val="tx1"/>
                </a:solidFill>
              </a:rPr>
              <a:t>Comité :</a:t>
            </a:r>
            <a:r>
              <a:rPr lang="fr-FR" dirty="0" smtClean="0">
                <a:solidFill>
                  <a:schemeClr val="tx1"/>
                </a:solidFill>
              </a:rPr>
              <a:t> Tous les membres : répartis au sein des différentes commissions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Pratiques adhésions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Sentiers et itinéraires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Tourisme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Santé</a:t>
            </a:r>
          </a:p>
          <a:p>
            <a:pPr lvl="0"/>
            <a:r>
              <a:rPr lang="fr-FR" dirty="0" smtClean="0">
                <a:solidFill>
                  <a:schemeClr val="tx1"/>
                </a:solidFill>
              </a:rPr>
              <a:t>* Formation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* Baliseurs (120) Collecteurs numériques (20) Gestionnaires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La fédération les aide du mieux possible, par des formations, et les couvre par le biais de l’assurance fédérale.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Selon leur imposition, ils peuvent demander auprès du comité un abandon de frais (déduction fiscale) ou le remboursement des frais avancés.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Pas nécessaire d’être licencié dans un club pour être baliseur.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Pour généraliser, n’oubliez pas que si vos enfants peuvent pratiquer des activités sportives, culturelles ou autres, cela est grandement dû au bénévolat, de gens de votre commune ou d’ailleurs.  </a:t>
            </a:r>
          </a:p>
          <a:p>
            <a:r>
              <a:rPr lang="fr-FR" dirty="0" smtClean="0">
                <a:solidFill>
                  <a:schemeClr val="tx1"/>
                </a:solidFill>
              </a:rPr>
              <a:t>Alors être bénévoles ne serait-ce que quelques années c’est contribuer au maintien des clubs et autres associations, qui font aussi vivre tout ce tissu associatif.</a:t>
            </a:r>
          </a:p>
          <a:p>
            <a:endParaRPr lang="fr-FR" dirty="0"/>
          </a:p>
        </p:txBody>
      </p:sp>
      <p:pic>
        <p:nvPicPr>
          <p:cNvPr id="13314" name="Picture 2" descr="C:\Users\CDRP24\Documents\Mes Documents\Logos\Dordogne\Logo CDRP24 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26058" cy="928662"/>
          </a:xfrm>
          <a:prstGeom prst="rect">
            <a:avLst/>
          </a:prstGeom>
          <a:noFill/>
        </p:spPr>
      </p:pic>
      <p:pic>
        <p:nvPicPr>
          <p:cNvPr id="1026" name="Picture 2" descr="C:\Users\CDRP24\Documents\Mes Documents\Logos\logos partenaires\Logo Ici Périgor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24" y="8342307"/>
            <a:ext cx="1143008" cy="8016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16</Words>
  <PresentationFormat>Affichage à l'écran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Oriel</vt:lpstr>
      <vt:lpstr>        LE BÉNÉVOLAT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LE BÉNÉVOLAT</dc:title>
  <dc:creator>CDRP24</dc:creator>
  <cp:lastModifiedBy>CDRP24</cp:lastModifiedBy>
  <cp:revision>2</cp:revision>
  <dcterms:created xsi:type="dcterms:W3CDTF">2026-03-05T13:52:37Z</dcterms:created>
  <dcterms:modified xsi:type="dcterms:W3CDTF">2026-03-05T14:54:43Z</dcterms:modified>
</cp:coreProperties>
</file>