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2670" y="14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5992" y="214282"/>
            <a:ext cx="4214842" cy="42862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       </a:t>
            </a:r>
            <a:r>
              <a:rPr lang="fr-FR" sz="2200" dirty="0" smtClean="0"/>
              <a:t>Le GPS en randonnée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8" y="1142976"/>
            <a:ext cx="6000792" cy="7358114"/>
          </a:xfrm>
        </p:spPr>
        <p:txBody>
          <a:bodyPr>
            <a:normAutofit fontScale="32500" lnSpcReduction="20000"/>
          </a:bodyPr>
          <a:lstStyle/>
          <a:p>
            <a:endParaRPr lang="fr-FR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Il est devenu l’outil que beaucoup estime indispensable en randonnée, parce qu’avec tous ces chemins, il faut bien s’y retrouver…</a:t>
            </a: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Ce système pour se géo-localiser, s’est démocratisé depuis une vingtaine d’années. Au début sur des appareils spécifiques, il équipe désormais quasiment tous les </a:t>
            </a:r>
            <a:r>
              <a:rPr lang="fr-FR" dirty="0" err="1" smtClean="0">
                <a:solidFill>
                  <a:schemeClr val="tx1"/>
                </a:solidFill>
              </a:rPr>
              <a:t>smartphones</a:t>
            </a:r>
            <a:r>
              <a:rPr lang="fr-FR" dirty="0" smtClean="0">
                <a:solidFill>
                  <a:schemeClr val="tx1"/>
                </a:solidFill>
              </a:rPr>
              <a:t>, et certaines montres connectées</a:t>
            </a: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Un réseau de satellites permet votre localisation (à 5 m près voir moins). Pour cela le GPS doit en capter au moins 3.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Il enregistre cette position sous forme de coordonnées géographiques </a:t>
            </a:r>
            <a:endParaRPr lang="fr-FR" sz="32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	LONGITUDE (méridiens)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	LATITUDE (parallèles)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	ALTITUDE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000" u="sng" dirty="0" smtClean="0">
                <a:solidFill>
                  <a:schemeClr val="tx1"/>
                </a:solidFill>
              </a:rPr>
              <a:t>Pour la randonnée : il va être utile pour</a:t>
            </a:r>
            <a:endParaRPr lang="fr-FR" u="sng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suivre une trace : format .GPX (la plupart du temps)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sz="2400" dirty="0" smtClean="0">
                <a:solidFill>
                  <a:schemeClr val="tx1"/>
                </a:solidFill>
              </a:rPr>
              <a:t>   * </a:t>
            </a:r>
            <a:r>
              <a:rPr lang="fr-FR" sz="2000" dirty="0" smtClean="0">
                <a:solidFill>
                  <a:schemeClr val="tx1"/>
                </a:solidFill>
              </a:rPr>
              <a:t>d’un parcours déjà effectué (que l’on peut partager)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/>
            <a:r>
              <a:rPr lang="fr-FR" sz="2800" dirty="0" smtClean="0">
                <a:solidFill>
                  <a:schemeClr val="tx1"/>
                </a:solidFill>
              </a:rPr>
              <a:t>   *  </a:t>
            </a:r>
            <a:r>
              <a:rPr lang="fr-FR" sz="2000" dirty="0" smtClean="0">
                <a:solidFill>
                  <a:schemeClr val="tx1"/>
                </a:solidFill>
              </a:rPr>
              <a:t>enregistrée depuis un logiciel ou site </a:t>
            </a:r>
            <a:r>
              <a:rPr lang="fr-FR" dirty="0" smtClean="0">
                <a:solidFill>
                  <a:schemeClr val="tx1"/>
                </a:solidFill>
              </a:rPr>
              <a:t>(attention aux traces téléchargées, elles peuvent être 	farfelues … parfois faites depuis un bureau, ou vous faire passer par des parties privées)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/>
            <a:r>
              <a:rPr lang="fr-FR" sz="2800" b="1" dirty="0" smtClean="0">
                <a:solidFill>
                  <a:schemeClr val="tx1"/>
                </a:solidFill>
              </a:rPr>
              <a:t>   * </a:t>
            </a:r>
            <a:r>
              <a:rPr lang="fr-FR" sz="2000" b="1" dirty="0" smtClean="0">
                <a:solidFill>
                  <a:schemeClr val="tx1"/>
                </a:solidFill>
              </a:rPr>
              <a:t>pour retourner au point de départ sans difficultés !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prendre des photos avec certains modèles (photos </a:t>
            </a:r>
            <a:r>
              <a:rPr lang="fr-FR" dirty="0" err="1" smtClean="0">
                <a:solidFill>
                  <a:schemeClr val="tx1"/>
                </a:solidFill>
              </a:rPr>
              <a:t>géolocalisées</a:t>
            </a:r>
            <a:r>
              <a:rPr lang="fr-FR" dirty="0" smtClean="0">
                <a:solidFill>
                  <a:schemeClr val="tx1"/>
                </a:solidFill>
              </a:rPr>
              <a:t>) même votre appareil photo peut être équipé d’un GPS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enregistrer des points de passage (</a:t>
            </a:r>
            <a:r>
              <a:rPr lang="fr-FR" dirty="0" err="1" smtClean="0">
                <a:solidFill>
                  <a:schemeClr val="tx1"/>
                </a:solidFill>
              </a:rPr>
              <a:t>Way</a:t>
            </a:r>
            <a:r>
              <a:rPr lang="fr-FR" dirty="0" smtClean="0">
                <a:solidFill>
                  <a:schemeClr val="tx1"/>
                </a:solidFill>
              </a:rPr>
              <a:t> Points)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traiter plus tard les données (collecteurs de la Fédération)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visualiser votre tracé sur des sites tels </a:t>
            </a:r>
            <a:r>
              <a:rPr lang="fr-FR" dirty="0" err="1" smtClean="0">
                <a:solidFill>
                  <a:schemeClr val="tx1"/>
                </a:solidFill>
              </a:rPr>
              <a:t>Geoportail</a:t>
            </a:r>
            <a:r>
              <a:rPr lang="fr-FR" dirty="0" smtClean="0">
                <a:solidFill>
                  <a:schemeClr val="tx1"/>
                </a:solidFill>
              </a:rPr>
              <a:t> (IGN), Google </a:t>
            </a:r>
            <a:r>
              <a:rPr lang="fr-FR" dirty="0" err="1" smtClean="0">
                <a:solidFill>
                  <a:schemeClr val="tx1"/>
                </a:solidFill>
              </a:rPr>
              <a:t>Earth</a:t>
            </a:r>
            <a:r>
              <a:rPr lang="fr-FR" dirty="0" smtClean="0">
                <a:solidFill>
                  <a:schemeClr val="tx1"/>
                </a:solidFill>
              </a:rPr>
              <a:t>, ….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</a:p>
          <a:p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300" u="sng" dirty="0" smtClean="0">
                <a:solidFill>
                  <a:schemeClr val="tx1"/>
                </a:solidFill>
              </a:rPr>
              <a:t>Préconisations d’emploi</a:t>
            </a:r>
            <a:endParaRPr lang="fr-FR" sz="2000" u="sng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>
              <a:buFont typeface="Arial" charset="0"/>
              <a:buChar char="•"/>
            </a:pPr>
            <a:r>
              <a:rPr lang="fr-FR" dirty="0" smtClean="0">
                <a:solidFill>
                  <a:schemeClr val="tx1"/>
                </a:solidFill>
              </a:rPr>
              <a:t> * partir avec un GPS chargé ! soit par accus, soit avec piles rechargeables. Il tient généralement la journée.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  * Une batterie externe (Power Bank)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  * Avec un GPS bien paramétré (Un enregistrement à la distance est préférable à l’enregistrement au temps) Après 	l’allumage, attendre que le GPS détecte les satellites, il faut qu’il se cale.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  * Soit à la hanche, soit sur bretelles de sac à dos 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000" u="sng" dirty="0" smtClean="0">
                <a:solidFill>
                  <a:schemeClr val="tx1"/>
                </a:solidFill>
              </a:rPr>
              <a:t>Limites du GPS en général</a:t>
            </a:r>
            <a:endParaRPr lang="fr-FR" sz="2300" u="sng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	Localisation difficile :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sz="2400" dirty="0" smtClean="0">
                <a:solidFill>
                  <a:schemeClr val="tx1"/>
                </a:solidFill>
              </a:rPr>
              <a:t>		* </a:t>
            </a:r>
            <a:r>
              <a:rPr lang="fr-FR" sz="2000" dirty="0" smtClean="0">
                <a:solidFill>
                  <a:schemeClr val="tx1"/>
                </a:solidFill>
              </a:rPr>
              <a:t>dans les rues étroites 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/>
            <a:r>
              <a:rPr lang="fr-FR" sz="2800" dirty="0" smtClean="0">
                <a:solidFill>
                  <a:schemeClr val="tx1"/>
                </a:solidFill>
              </a:rPr>
              <a:t>		* </a:t>
            </a:r>
            <a:r>
              <a:rPr lang="fr-FR" sz="2000" dirty="0" smtClean="0">
                <a:solidFill>
                  <a:schemeClr val="tx1"/>
                </a:solidFill>
              </a:rPr>
              <a:t>dans les forêts denses</a:t>
            </a:r>
          </a:p>
          <a:p>
            <a:pPr lvl="0"/>
            <a:r>
              <a:rPr lang="fr-FR" sz="2000" dirty="0" smtClean="0">
                <a:solidFill>
                  <a:schemeClr val="tx1"/>
                </a:solidFill>
              </a:rPr>
              <a:t>		*  par temps couvert</a:t>
            </a:r>
            <a:endParaRPr lang="fr-FR" sz="28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Deux GPS  = deux distances différentes (paramétrages différents) </a:t>
            </a:r>
            <a:r>
              <a:rPr lang="fr-FR" i="1" dirty="0" smtClean="0">
                <a:solidFill>
                  <a:schemeClr val="tx1"/>
                </a:solidFill>
              </a:rPr>
              <a:t>Ah les arrivées de randonnées avec 20 randonneurs, …. 20 distances différentes …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400" dirty="0" smtClean="0">
              <a:solidFill>
                <a:schemeClr val="tx1"/>
              </a:solidFill>
            </a:endParaRPr>
          </a:p>
          <a:p>
            <a:r>
              <a:rPr lang="fr-FR" sz="2500" u="sng" dirty="0" smtClean="0">
                <a:solidFill>
                  <a:schemeClr val="tx1"/>
                </a:solidFill>
              </a:rPr>
              <a:t>Les limite des GPS sur </a:t>
            </a:r>
            <a:r>
              <a:rPr lang="fr-FR" sz="2500" u="sng" dirty="0" err="1" smtClean="0">
                <a:solidFill>
                  <a:schemeClr val="tx1"/>
                </a:solidFill>
              </a:rPr>
              <a:t>smartphones</a:t>
            </a:r>
            <a:endParaRPr lang="fr-FR" sz="2800" u="sng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moins performants, même s’ils progressent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utilisent beaucoup d’énergie (en plus du va et vient réseau téléphone on rajoute le va et vient GPS …)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on peut certes le mettre en mode avion (mais quelle est l’utilité d’avoir un téléphone …)</a:t>
            </a:r>
            <a:endParaRPr lang="fr-FR" sz="2400" dirty="0" smtClean="0">
              <a:solidFill>
                <a:schemeClr val="tx1"/>
              </a:solidFill>
            </a:endParaRP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les montres connectées rajoutent de la distance du fait du balancier du bras …</a:t>
            </a:r>
            <a:endParaRPr lang="fr-FR" sz="240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96" y="8181975"/>
            <a:ext cx="1371600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96</Words>
  <PresentationFormat>Affichage à l'écran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       Le GPS en randonnée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BÉNÉVOLAT</dc:title>
  <dc:creator>CDRP24</dc:creator>
  <cp:lastModifiedBy>CDRP24</cp:lastModifiedBy>
  <cp:revision>3</cp:revision>
  <dcterms:created xsi:type="dcterms:W3CDTF">2026-03-05T13:52:37Z</dcterms:created>
  <dcterms:modified xsi:type="dcterms:W3CDTF">2026-03-05T14:55:01Z</dcterms:modified>
</cp:coreProperties>
</file>